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SA" b="1" u="sng" dirty="0"/>
              <a:t>نظم المعلومات</a:t>
            </a:r>
            <a:r>
              <a:rPr lang="en-US" b="1" u="sng" dirty="0"/>
              <a:t> Information Systems</a:t>
            </a:r>
            <a:r>
              <a:rPr lang="en-US" dirty="0"/>
              <a:t/>
            </a:r>
            <a:br>
              <a:rPr lang="en-US" dirty="0"/>
            </a:br>
            <a:endParaRPr lang="ar-JO" dirty="0"/>
          </a:p>
        </p:txBody>
      </p:sp>
      <p:sp>
        <p:nvSpPr>
          <p:cNvPr id="5" name="عنصر نائب للمحتوى 4"/>
          <p:cNvSpPr>
            <a:spLocks noGrp="1"/>
          </p:cNvSpPr>
          <p:nvPr>
            <p:ph idx="1"/>
          </p:nvPr>
        </p:nvSpPr>
        <p:spPr/>
        <p:txBody>
          <a:bodyPr>
            <a:normAutofit fontScale="25000" lnSpcReduction="20000"/>
          </a:bodyPr>
          <a:lstStyle/>
          <a:p>
            <a:r>
              <a:rPr lang="ar-SA" sz="9600" dirty="0" smtClean="0"/>
              <a:t>يسمى </a:t>
            </a:r>
            <a:r>
              <a:rPr lang="ar-SA" sz="9600" dirty="0"/>
              <a:t>النظام الذي يعالج البيانات</a:t>
            </a:r>
            <a:r>
              <a:rPr lang="en-US" sz="9600" dirty="0"/>
              <a:t> Data </a:t>
            </a:r>
            <a:r>
              <a:rPr lang="ar-SA" sz="9600" dirty="0"/>
              <a:t>ويحوّلها إلى معلومات</a:t>
            </a:r>
            <a:r>
              <a:rPr lang="en-US" sz="9600" dirty="0"/>
              <a:t> Information  </a:t>
            </a:r>
            <a:r>
              <a:rPr lang="ar-SA" sz="9600" dirty="0"/>
              <a:t>ويزود بها المستفيدين نظام معلومات، وتستخدم مخرجات هذا النظام وهي المعلومات لاتخاذ القرارات وعمليات التنظيم والتحكم داخل المؤسسة. وعليه، يمكننا تصور نظام المعلومات على أنه مكون من الإنسان والحاسوب والبيانات والبرمجيات المستخدمة في معالجتها بهدف إمداد المؤسسة بالمعلومات اللازمة لها عند الحاجة. ويتصوره آخرون على أنه مكون مما يلي</a:t>
            </a:r>
            <a:r>
              <a:rPr lang="en-US" sz="9600" dirty="0"/>
              <a:t>:</a:t>
            </a:r>
          </a:p>
          <a:p>
            <a:r>
              <a:rPr lang="en-US" sz="9600" dirty="0"/>
              <a:t>1</a:t>
            </a:r>
            <a:r>
              <a:rPr lang="ar-SA" sz="9600" dirty="0"/>
              <a:t>ـ المدخلات</a:t>
            </a:r>
            <a:r>
              <a:rPr lang="en-US" sz="9600" dirty="0"/>
              <a:t> Input   </a:t>
            </a:r>
            <a:r>
              <a:rPr lang="ar-SA" sz="9600" dirty="0"/>
              <a:t>وهي البيانات</a:t>
            </a:r>
            <a:r>
              <a:rPr lang="en-US" sz="9600" dirty="0"/>
              <a:t> .</a:t>
            </a:r>
          </a:p>
          <a:p>
            <a:r>
              <a:rPr lang="en-US" sz="9600" dirty="0"/>
              <a:t>2- </a:t>
            </a:r>
            <a:r>
              <a:rPr lang="ar-SA" sz="9600" dirty="0"/>
              <a:t>المعاجلة ( العمليات</a:t>
            </a:r>
            <a:r>
              <a:rPr lang="en-US" sz="9600" dirty="0"/>
              <a:t> ) Processing . </a:t>
            </a:r>
            <a:r>
              <a:rPr lang="ar-SA" sz="9600" dirty="0"/>
              <a:t>وتتكون من جهاز الحاسوب نفسه والبرمجيات المستخدمة في معالجة البيانات والمفات والأشخاص</a:t>
            </a:r>
            <a:r>
              <a:rPr lang="en-US" sz="9600" dirty="0"/>
              <a:t>.</a:t>
            </a:r>
          </a:p>
          <a:p>
            <a:r>
              <a:rPr lang="en-US" sz="9600" dirty="0"/>
              <a:t>3- </a:t>
            </a:r>
            <a:r>
              <a:rPr lang="ar-SA" sz="9600" dirty="0"/>
              <a:t>المخرجات</a:t>
            </a:r>
            <a:r>
              <a:rPr lang="en-US" sz="9600" dirty="0"/>
              <a:t> Output </a:t>
            </a:r>
            <a:r>
              <a:rPr lang="ar-SA" sz="9600" dirty="0"/>
              <a:t>وهي المعلومات</a:t>
            </a:r>
            <a:r>
              <a:rPr lang="en-US" sz="9600" dirty="0"/>
              <a:t> </a:t>
            </a:r>
            <a:r>
              <a:rPr lang="en-US" sz="9600" dirty="0" smtClean="0"/>
              <a:t>Information</a:t>
            </a:r>
            <a:endParaRPr lang="en-US" sz="9600" dirty="0"/>
          </a:p>
        </p:txBody>
      </p:sp>
    </p:spTree>
    <p:extLst>
      <p:ext uri="{BB962C8B-B14F-4D97-AF65-F5344CB8AC3E}">
        <p14:creationId xmlns:p14="http://schemas.microsoft.com/office/powerpoint/2010/main" val="307268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SA" dirty="0"/>
              <a:t>اما تعريف نظام المعلومات فهو النظام الذي يقوم بتزويد المنظمة او المؤسسة بالمعلومات الظرورية اللازمة لصناعة القرارات وذلك في الوقت المناسب وعند المستوى الاداري الملائم حيث يقوم باستقبال البيانات ونقلها وخزنها ومعالجتها واسترجاعها ثم توصيلها بذاتها او بعد تشغيلها الى مستخدميها في الوقت والمكان المناسبين . </a:t>
            </a:r>
            <a:endParaRPr lang="en-US" dirty="0"/>
          </a:p>
          <a:p>
            <a:r>
              <a:rPr lang="ar-SA" dirty="0"/>
              <a:t>وهناك بعض الخصائص التي يجب توفرها في نظم المعلومات : </a:t>
            </a:r>
            <a:endParaRPr lang="en-US" dirty="0"/>
          </a:p>
          <a:p>
            <a:pPr lvl="0"/>
            <a:r>
              <a:rPr lang="ar-SA" dirty="0"/>
              <a:t>التشغيل والمعالجة الفعالة للبيانات من خلال استخدام معدات ( </a:t>
            </a:r>
            <a:r>
              <a:rPr lang="en-US" dirty="0"/>
              <a:t>Hardware</a:t>
            </a:r>
            <a:r>
              <a:rPr lang="ar-SA" dirty="0"/>
              <a:t> ) وبرمجيات ( </a:t>
            </a:r>
            <a:r>
              <a:rPr lang="en-US" dirty="0"/>
              <a:t>Software</a:t>
            </a:r>
            <a:r>
              <a:rPr lang="ar-SA" dirty="0"/>
              <a:t> ) فاعلة من اجل الحصول على المعلومات . </a:t>
            </a:r>
            <a:endParaRPr lang="en-US" dirty="0"/>
          </a:p>
          <a:p>
            <a:pPr lvl="0"/>
            <a:r>
              <a:rPr lang="ar-SA" dirty="0"/>
              <a:t>ادارة فعالة للمعلومات مع التركيز على عملية ادارة ملفات المعلومات وعمليات ضمان امن وسلامة هذه الملفات . </a:t>
            </a:r>
            <a:endParaRPr lang="en-US" dirty="0"/>
          </a:p>
          <a:p>
            <a:pPr lvl="0"/>
            <a:r>
              <a:rPr lang="ar-SA" dirty="0"/>
              <a:t>المرونة بحيث يمكن للنظام ان يعالج عمليات متنوعة تتعلق بالبيانات والمعلومات .</a:t>
            </a:r>
            <a:endParaRPr lang="en-US" dirty="0"/>
          </a:p>
          <a:p>
            <a:pPr lvl="0"/>
            <a:r>
              <a:rPr lang="ar-SA" dirty="0"/>
              <a:t>تحقيق متطلبات المستفيدين من النظام . </a:t>
            </a:r>
            <a:endParaRPr lang="en-US" dirty="0"/>
          </a:p>
        </p:txBody>
      </p:sp>
    </p:spTree>
    <p:extLst>
      <p:ext uri="{BB962C8B-B14F-4D97-AF65-F5344CB8AC3E}">
        <p14:creationId xmlns:p14="http://schemas.microsoft.com/office/powerpoint/2010/main" val="242729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a:p>
        </p:txBody>
      </p:sp>
    </p:spTree>
    <p:extLst>
      <p:ext uri="{BB962C8B-B14F-4D97-AF65-F5344CB8AC3E}">
        <p14:creationId xmlns:p14="http://schemas.microsoft.com/office/powerpoint/2010/main" val="412545101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عرض على الشاشة (3:4)‏</PresentationFormat>
  <Paragraphs>11</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نظم المعلومات Information Systems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المعلومات Information Systems </dc:title>
  <dc:creator>gega</dc:creator>
  <cp:lastModifiedBy>gega</cp:lastModifiedBy>
  <cp:revision>1</cp:revision>
  <dcterms:created xsi:type="dcterms:W3CDTF">2019-12-17T12:53:31Z</dcterms:created>
  <dcterms:modified xsi:type="dcterms:W3CDTF">2019-12-17T13:00:49Z</dcterms:modified>
</cp:coreProperties>
</file>